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2" r:id="rId28"/>
  </p:sldIdLst>
  <p:sldSz cx="12192000" cy="6858000"/>
  <p:notesSz cx="6858000" cy="9144000"/>
  <p:photoAlbum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516" y="-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EDDE3-6F4B-4712-BF1C-C0601FAFBF99}" type="datetimeFigureOut">
              <a:rPr lang="sl-SI" smtClean="0"/>
              <a:t>16. 03. 2020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FC35-C34F-4DDF-AD86-C787CAE5CE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36263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EDDE3-6F4B-4712-BF1C-C0601FAFBF99}" type="datetimeFigureOut">
              <a:rPr lang="sl-SI" smtClean="0"/>
              <a:t>16. 03. 2020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FC35-C34F-4DDF-AD86-C787CAE5CE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1021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EDDE3-6F4B-4712-BF1C-C0601FAFBF99}" type="datetimeFigureOut">
              <a:rPr lang="sl-SI" smtClean="0"/>
              <a:t>16. 03. 2020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FC35-C34F-4DDF-AD86-C787CAE5CE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73084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EDDE3-6F4B-4712-BF1C-C0601FAFBF99}" type="datetimeFigureOut">
              <a:rPr lang="sl-SI" smtClean="0"/>
              <a:t>16. 03. 2020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FC35-C34F-4DDF-AD86-C787CAE5CE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34206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EDDE3-6F4B-4712-BF1C-C0601FAFBF99}" type="datetimeFigureOut">
              <a:rPr lang="sl-SI" smtClean="0"/>
              <a:t>16. 03. 2020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FC35-C34F-4DDF-AD86-C787CAE5CE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47000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EDDE3-6F4B-4712-BF1C-C0601FAFBF99}" type="datetimeFigureOut">
              <a:rPr lang="sl-SI" smtClean="0"/>
              <a:t>16. 03. 2020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FC35-C34F-4DDF-AD86-C787CAE5CE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33532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EDDE3-6F4B-4712-BF1C-C0601FAFBF99}" type="datetimeFigureOut">
              <a:rPr lang="sl-SI" smtClean="0"/>
              <a:t>16. 03. 2020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FC35-C34F-4DDF-AD86-C787CAE5CE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56391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EDDE3-6F4B-4712-BF1C-C0601FAFBF99}" type="datetimeFigureOut">
              <a:rPr lang="sl-SI" smtClean="0"/>
              <a:t>16. 03. 2020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FC35-C34F-4DDF-AD86-C787CAE5CE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61334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EDDE3-6F4B-4712-BF1C-C0601FAFBF99}" type="datetimeFigureOut">
              <a:rPr lang="sl-SI" smtClean="0"/>
              <a:t>16. 03. 2020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FC35-C34F-4DDF-AD86-C787CAE5CE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79032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EDDE3-6F4B-4712-BF1C-C0601FAFBF99}" type="datetimeFigureOut">
              <a:rPr lang="sl-SI" smtClean="0"/>
              <a:t>16. 03. 2020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FC35-C34F-4DDF-AD86-C787CAE5CE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88197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EDDE3-6F4B-4712-BF1C-C0601FAFBF99}" type="datetimeFigureOut">
              <a:rPr lang="sl-SI" smtClean="0"/>
              <a:t>16. 03. 2020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FC35-C34F-4DDF-AD86-C787CAE5CE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94864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EDDE3-6F4B-4712-BF1C-C0601FAFBF99}" type="datetimeFigureOut">
              <a:rPr lang="sl-SI" smtClean="0"/>
              <a:t>16. 03. 2020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6FC35-C34F-4DDF-AD86-C787CAE5CE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47835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803564"/>
            <a:ext cx="9144000" cy="5597235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RAZSTAVA 5. LIKFEST </a:t>
            </a:r>
            <a:br>
              <a:rPr lang="sl-SI" dirty="0" smtClean="0"/>
            </a:br>
            <a:r>
              <a:rPr lang="sl-SI" dirty="0" smtClean="0"/>
              <a:t> ART CENTER</a:t>
            </a:r>
            <a:br>
              <a:rPr lang="sl-SI" dirty="0" smtClean="0"/>
            </a:br>
            <a:r>
              <a:rPr lang="sl-SI" dirty="0" smtClean="0"/>
              <a:t> PIONIRSKEGA DOMA</a:t>
            </a:r>
            <a:br>
              <a:rPr lang="sl-SI" dirty="0" smtClean="0"/>
            </a:br>
            <a:r>
              <a:rPr lang="sl-SI" dirty="0" smtClean="0"/>
              <a:t>od 13. 3. do 25. 3. 2020</a:t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OŠ Jožeta Moškriča, OŠ Nove Jarše in OŠ Sostro 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5057104"/>
            <a:ext cx="9144000" cy="1655762"/>
          </a:xfrm>
        </p:spPr>
        <p:txBody>
          <a:bodyPr/>
          <a:lstStyle/>
          <a:p>
            <a:r>
              <a:rPr lang="sl-SI" dirty="0" smtClean="0"/>
              <a:t>od ucitelj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46404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95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31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95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61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95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837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95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86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95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528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95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83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95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16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95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42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95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25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95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08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25236" y="339521"/>
            <a:ext cx="10515600" cy="887124"/>
          </a:xfrm>
        </p:spPr>
        <p:txBody>
          <a:bodyPr/>
          <a:lstStyle/>
          <a:p>
            <a:r>
              <a:rPr lang="sl-SI" dirty="0" smtClean="0"/>
              <a:t>Iz OŠ Jožeta Moškriča razstavljajo svoja dela: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495299" y="1294186"/>
            <a:ext cx="3158837" cy="53171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b="1" dirty="0" smtClean="0">
                <a:solidFill>
                  <a:srgbClr val="FF0000"/>
                </a:solidFill>
              </a:rPr>
              <a:t>9. RAZRED</a:t>
            </a:r>
          </a:p>
          <a:p>
            <a:r>
              <a:rPr lang="sl-SI" dirty="0" smtClean="0"/>
              <a:t>Tita </a:t>
            </a:r>
            <a:r>
              <a:rPr lang="sl-SI" dirty="0" smtClean="0"/>
              <a:t> </a:t>
            </a:r>
            <a:endParaRPr lang="sl-SI" dirty="0"/>
          </a:p>
          <a:p>
            <a:r>
              <a:rPr lang="sl-SI" dirty="0" smtClean="0"/>
              <a:t>Vanessa </a:t>
            </a:r>
            <a:endParaRPr lang="sl-SI" dirty="0"/>
          </a:p>
          <a:p>
            <a:r>
              <a:rPr lang="sl-SI" dirty="0" smtClean="0"/>
              <a:t>Manca L.</a:t>
            </a:r>
            <a:endParaRPr lang="sl-SI" dirty="0"/>
          </a:p>
          <a:p>
            <a:r>
              <a:rPr lang="sl-SI" dirty="0" smtClean="0"/>
              <a:t>Sanja </a:t>
            </a:r>
            <a:endParaRPr lang="sl-SI" dirty="0"/>
          </a:p>
          <a:p>
            <a:r>
              <a:rPr lang="sl-SI" dirty="0" err="1" smtClean="0"/>
              <a:t>Edis</a:t>
            </a:r>
            <a:endParaRPr lang="sl-SI" dirty="0"/>
          </a:p>
          <a:p>
            <a:r>
              <a:rPr lang="sl-SI" dirty="0" smtClean="0"/>
              <a:t>Andrea</a:t>
            </a:r>
            <a:endParaRPr lang="sl-SI" dirty="0"/>
          </a:p>
          <a:p>
            <a:r>
              <a:rPr lang="sl-SI" dirty="0"/>
              <a:t>Petra </a:t>
            </a:r>
          </a:p>
          <a:p>
            <a:r>
              <a:rPr lang="sl-SI" dirty="0" smtClean="0"/>
              <a:t>Manca </a:t>
            </a:r>
            <a:r>
              <a:rPr lang="sl-SI" dirty="0" smtClean="0"/>
              <a:t>K. </a:t>
            </a:r>
            <a:endParaRPr lang="sl-SI" dirty="0"/>
          </a:p>
          <a:p>
            <a:r>
              <a:rPr lang="sl-SI" dirty="0"/>
              <a:t>Jernej 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2698172" y="1294186"/>
            <a:ext cx="3338945" cy="57331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b="1" dirty="0" smtClean="0">
                <a:solidFill>
                  <a:srgbClr val="FF0000"/>
                </a:solidFill>
              </a:rPr>
              <a:t>8. RAZRED</a:t>
            </a:r>
          </a:p>
          <a:p>
            <a:r>
              <a:rPr lang="sl-SI" dirty="0" smtClean="0"/>
              <a:t>Antonio</a:t>
            </a:r>
            <a:endParaRPr lang="sl-SI" dirty="0"/>
          </a:p>
          <a:p>
            <a:r>
              <a:rPr lang="sl-SI" dirty="0"/>
              <a:t>Marko </a:t>
            </a:r>
          </a:p>
          <a:p>
            <a:r>
              <a:rPr lang="sl-SI" dirty="0" smtClean="0"/>
              <a:t>Jaka </a:t>
            </a:r>
            <a:endParaRPr lang="sl-SI" dirty="0"/>
          </a:p>
          <a:p>
            <a:r>
              <a:rPr lang="sl-SI" dirty="0"/>
              <a:t>Kaja </a:t>
            </a:r>
          </a:p>
          <a:p>
            <a:r>
              <a:rPr lang="sl-SI" dirty="0" smtClean="0"/>
              <a:t>Martin</a:t>
            </a:r>
          </a:p>
          <a:p>
            <a:r>
              <a:rPr lang="sl-SI" dirty="0"/>
              <a:t>Kristina </a:t>
            </a:r>
          </a:p>
          <a:p>
            <a:pPr>
              <a:spcBef>
                <a:spcPts val="0"/>
              </a:spcBef>
            </a:pPr>
            <a:r>
              <a:rPr lang="sl-SI" dirty="0" smtClean="0"/>
              <a:t>Benjamin N.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sl-SI" dirty="0"/>
              <a:t> </a:t>
            </a:r>
            <a:r>
              <a:rPr lang="sl-SI" dirty="0" smtClean="0"/>
              <a:t>  </a:t>
            </a:r>
            <a:r>
              <a:rPr lang="sl-SI" dirty="0" smtClean="0"/>
              <a:t>in </a:t>
            </a:r>
            <a:r>
              <a:rPr lang="sl-SI" dirty="0" err="1"/>
              <a:t>Nal</a:t>
            </a:r>
            <a:r>
              <a:rPr lang="sl-SI" dirty="0"/>
              <a:t> Luka </a:t>
            </a:r>
            <a:r>
              <a:rPr lang="sl-SI" dirty="0" smtClean="0"/>
              <a:t> </a:t>
            </a:r>
            <a:endParaRPr lang="sl-SI" dirty="0"/>
          </a:p>
          <a:p>
            <a:pPr>
              <a:spcBef>
                <a:spcPts val="0"/>
              </a:spcBef>
            </a:pPr>
            <a:r>
              <a:rPr lang="sl-SI" dirty="0" smtClean="0"/>
              <a:t>Elma, </a:t>
            </a:r>
            <a:r>
              <a:rPr lang="sl-SI" dirty="0"/>
              <a:t>Ana </a:t>
            </a:r>
            <a:r>
              <a:rPr lang="sl-SI" dirty="0" smtClean="0"/>
              <a:t>Marija </a:t>
            </a:r>
            <a:r>
              <a:rPr lang="sl-SI" dirty="0"/>
              <a:t>in</a:t>
            </a:r>
          </a:p>
          <a:p>
            <a:pPr marL="0" indent="0">
              <a:spcBef>
                <a:spcPts val="0"/>
              </a:spcBef>
              <a:buNone/>
            </a:pPr>
            <a:r>
              <a:rPr lang="sl-SI" dirty="0" smtClean="0"/>
              <a:t>   Sara A.</a:t>
            </a:r>
            <a:endParaRPr lang="sl-SI" dirty="0"/>
          </a:p>
          <a:p>
            <a:endParaRPr lang="sl-SI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5882410" y="1207740"/>
            <a:ext cx="317269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 smtClean="0">
                <a:solidFill>
                  <a:srgbClr val="FF0000"/>
                </a:solidFill>
              </a:rPr>
              <a:t>7. RAZRED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800" dirty="0"/>
              <a:t>Din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800" dirty="0" smtClean="0"/>
              <a:t>Monika </a:t>
            </a:r>
            <a:endParaRPr lang="sl-SI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800" dirty="0" err="1"/>
              <a:t>Tijana</a:t>
            </a:r>
            <a:r>
              <a:rPr lang="sl-SI" sz="2800" dirty="0"/>
              <a:t> </a:t>
            </a:r>
            <a:r>
              <a:rPr lang="sl-SI" sz="2800" dirty="0" smtClean="0"/>
              <a:t> </a:t>
            </a:r>
            <a:endParaRPr lang="sl-SI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800" dirty="0"/>
              <a:t>Pia </a:t>
            </a:r>
            <a:r>
              <a:rPr lang="sl-SI" sz="2800" dirty="0" smtClean="0"/>
              <a:t>Kristina </a:t>
            </a:r>
            <a:endParaRPr lang="sl-SI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800" dirty="0" err="1" smtClean="0"/>
              <a:t>Andrey</a:t>
            </a:r>
            <a:r>
              <a:rPr lang="sl-SI" sz="2800" dirty="0" smtClean="0"/>
              <a:t> P. </a:t>
            </a:r>
            <a:endParaRPr lang="sl-SI" sz="2800" dirty="0"/>
          </a:p>
          <a:p>
            <a:endParaRPr lang="sl-SI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8898660" y="1112895"/>
            <a:ext cx="279861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 smtClean="0">
                <a:solidFill>
                  <a:srgbClr val="FF0000"/>
                </a:solidFill>
              </a:rPr>
              <a:t>6. RAZRED</a:t>
            </a:r>
            <a:endParaRPr lang="sl-SI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800" dirty="0"/>
              <a:t>Katarina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800" dirty="0"/>
              <a:t>Sara </a:t>
            </a:r>
            <a:r>
              <a:rPr lang="sl-SI" sz="2800" dirty="0" smtClean="0"/>
              <a:t>K. K. </a:t>
            </a:r>
            <a:endParaRPr lang="sl-SI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800" dirty="0"/>
              <a:t>Tina </a:t>
            </a:r>
            <a:r>
              <a:rPr lang="sl-SI" sz="2800" dirty="0" smtClean="0"/>
              <a:t>G. </a:t>
            </a:r>
            <a:endParaRPr lang="sl-SI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800" dirty="0"/>
              <a:t>Nikola </a:t>
            </a:r>
            <a:r>
              <a:rPr lang="sl-SI" sz="2800" dirty="0" smtClean="0"/>
              <a:t> </a:t>
            </a:r>
            <a:endParaRPr lang="sl-SI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800" dirty="0" err="1"/>
              <a:t>Naja</a:t>
            </a:r>
            <a:r>
              <a:rPr lang="sl-SI" sz="2800" dirty="0"/>
              <a:t> </a:t>
            </a:r>
            <a:r>
              <a:rPr lang="sl-SI" sz="2800" dirty="0" smtClean="0"/>
              <a:t> </a:t>
            </a:r>
            <a:endParaRPr lang="sl-SI" sz="2800" dirty="0"/>
          </a:p>
          <a:p>
            <a:endParaRPr lang="sl-SI" dirty="0" smtClean="0"/>
          </a:p>
          <a:p>
            <a:endParaRPr lang="sl-SI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7468756" y="4352427"/>
            <a:ext cx="396586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>
                <a:solidFill>
                  <a:srgbClr val="FF0000"/>
                </a:solidFill>
              </a:rPr>
              <a:t>5. RAZRED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800" dirty="0" err="1"/>
              <a:t>Cristian</a:t>
            </a:r>
            <a:r>
              <a:rPr lang="sl-SI" sz="2800" dirty="0"/>
              <a:t> </a:t>
            </a:r>
            <a:r>
              <a:rPr lang="sl-SI" sz="2800" dirty="0" smtClean="0"/>
              <a:t> </a:t>
            </a:r>
            <a:endParaRPr lang="sl-SI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800" dirty="0"/>
              <a:t>Sara </a:t>
            </a:r>
            <a:r>
              <a:rPr lang="sl-SI" sz="2800" dirty="0" smtClean="0"/>
              <a:t>Š. </a:t>
            </a:r>
            <a:endParaRPr lang="sl-SI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800" dirty="0" err="1"/>
              <a:t>Kajtan</a:t>
            </a:r>
            <a:r>
              <a:rPr lang="sl-SI" sz="2800" dirty="0"/>
              <a:t> 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723282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95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04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9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96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95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28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95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79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95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263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95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416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95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659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06582" y="817419"/>
            <a:ext cx="11263745" cy="5361708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OŠ JOŽETA MOŠKRIČA </a:t>
            </a:r>
            <a:br>
              <a:rPr lang="sl-SI" dirty="0" smtClean="0"/>
            </a:br>
            <a:r>
              <a:rPr lang="sl-SI" dirty="0" smtClean="0"/>
              <a:t>Mentorica: Sabina </a:t>
            </a:r>
            <a:r>
              <a:rPr lang="sl-SI" dirty="0" err="1" smtClean="0"/>
              <a:t>Mattersdorfer</a:t>
            </a:r>
            <a:r>
              <a:rPr lang="sl-SI" dirty="0" smtClean="0"/>
              <a:t> </a:t>
            </a:r>
            <a:br>
              <a:rPr lang="sl-SI" dirty="0" smtClean="0"/>
            </a:br>
            <a:r>
              <a:rPr lang="sl-SI" dirty="0" smtClean="0"/>
              <a:t>OŠ SOSTRO </a:t>
            </a:r>
            <a:br>
              <a:rPr lang="sl-SI" dirty="0" smtClean="0"/>
            </a:br>
            <a:r>
              <a:rPr lang="sl-SI" dirty="0" smtClean="0"/>
              <a:t>Mentorica: Lea </a:t>
            </a:r>
            <a:r>
              <a:rPr lang="sl-SI" dirty="0" err="1" smtClean="0"/>
              <a:t>Cebe</a:t>
            </a:r>
            <a:r>
              <a:rPr lang="sl-SI" dirty="0" smtClean="0"/>
              <a:t> Podržaj </a:t>
            </a:r>
            <a:br>
              <a:rPr lang="sl-SI" dirty="0" smtClean="0"/>
            </a:br>
            <a:r>
              <a:rPr lang="sl-SI" dirty="0" smtClean="0"/>
              <a:t>OŠ NOVE JARŠE </a:t>
            </a:r>
            <a:br>
              <a:rPr lang="sl-SI" dirty="0" smtClean="0"/>
            </a:br>
            <a:r>
              <a:rPr lang="sl-SI" dirty="0" smtClean="0"/>
              <a:t>Mentorice: Kristina Božič, Petra Kuhar, Saša Mencin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246909" y="5434374"/>
            <a:ext cx="9144000" cy="1655762"/>
          </a:xfrm>
        </p:spPr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45888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95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421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95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88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95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59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95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85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95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36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95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47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95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189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152</Words>
  <Application>Microsoft Office PowerPoint</Application>
  <PresentationFormat>Širokozaslonsko</PresentationFormat>
  <Paragraphs>41</Paragraphs>
  <Slides>27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Officeova tema</vt:lpstr>
      <vt:lpstr>RAZSTAVA 5. LIKFEST   ART CENTER  PIONIRSKEGA DOMA od 13. 3. do 25. 3. 2020  OŠ Jožeta Moškriča, OŠ Nove Jarše in OŠ Sostro </vt:lpstr>
      <vt:lpstr>Iz OŠ Jožeta Moškriča razstavljajo svoja dela: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OŠ JOŽETA MOŠKRIČA  Mentorica: Sabina Mattersdorfer  OŠ SOSTRO  Mentorica: Lea Cebe Podržaj  OŠ NOVE JARŠE  Mentorice: Kristina Božič, Petra Kuhar, Saša Mencin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RAZSTAVA 5. LIKFEST   ART CENTER  PIONIRSKEGA DOMA od 13. 3. do 25. 3. 2020  OŠ Jožeta Moškriča, OŠ Nove Jarše in OŠ Sostro</dc:title>
  <dc:creator>ucitelj</dc:creator>
  <cp:lastModifiedBy>ucitelj</cp:lastModifiedBy>
  <cp:revision>5</cp:revision>
  <dcterms:created xsi:type="dcterms:W3CDTF">2020-03-15T23:59:29Z</dcterms:created>
  <dcterms:modified xsi:type="dcterms:W3CDTF">2020-03-16T22:28:22Z</dcterms:modified>
</cp:coreProperties>
</file>